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490"/>
  </p:normalViewPr>
  <p:slideViewPr>
    <p:cSldViewPr snapToGrid="0" snapToObjects="1">
      <p:cViewPr varScale="1">
        <p:scale>
          <a:sx n="96" d="100"/>
          <a:sy n="96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CF4124-EB70-9B44-B643-E515AF11A98F}"/>
              </a:ext>
            </a:extLst>
          </p:cNvPr>
          <p:cNvGrpSpPr/>
          <p:nvPr/>
        </p:nvGrpSpPr>
        <p:grpSpPr>
          <a:xfrm>
            <a:off x="1176733" y="1126454"/>
            <a:ext cx="10287379" cy="3630425"/>
            <a:chOff x="595965" y="965816"/>
            <a:chExt cx="10287379" cy="36304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90EB8-185F-4E4D-97A7-D2BAD622B32B}"/>
                </a:ext>
              </a:extLst>
            </p:cNvPr>
            <p:cNvSpPr/>
            <p:nvPr/>
          </p:nvSpPr>
          <p:spPr>
            <a:xfrm>
              <a:off x="595965" y="965817"/>
              <a:ext cx="10287379" cy="3630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A64A97-16A5-FE45-AB07-51E499D4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757" y="1114097"/>
              <a:ext cx="4627587" cy="30254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CC33B-321D-A24C-B471-FBF2921D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65" y="965816"/>
              <a:ext cx="5659792" cy="36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1804086" y="721584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2</cp:revision>
  <dcterms:created xsi:type="dcterms:W3CDTF">2020-12-26T23:32:53Z</dcterms:created>
  <dcterms:modified xsi:type="dcterms:W3CDTF">2022-10-31T11:00:19Z</dcterms:modified>
</cp:coreProperties>
</file>